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63" r:id="rId4"/>
    <p:sldId id="264" r:id="rId5"/>
    <p:sldId id="261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314" r:id="rId16"/>
    <p:sldId id="275" r:id="rId17"/>
    <p:sldId id="26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5652" autoAdjust="0"/>
  </p:normalViewPr>
  <p:slideViewPr>
    <p:cSldViewPr>
      <p:cViewPr varScale="1">
        <p:scale>
          <a:sx n="99" d="100"/>
          <a:sy n="99" d="100"/>
        </p:scale>
        <p:origin x="19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909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E01C719-DCE9-4D41-85CD-F7F5AB8D8D6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1B657CA-49EB-45AC-B354-D5C6CA0FBC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122413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МАОУ СОШ №170 с углубленным изучением отдельных предметов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ds05.infourok.ru/uploads/ex/03f1/000b9cb0-9a9c8eaa/hello_html_m14206b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560840" cy="5013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7085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д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еятельность ШСП в 2020 – 2021 учебном году организована в соответствии с планом работы  по следующим направлениям:</a:t>
            </a:r>
          </a:p>
          <a:p>
            <a:pPr lvl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Организационно - методическое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Анализ работы ШСП за предыдущий учебный год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Планирование работы  на 2021-2022 учебный год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Изучение нормативно-правовых документов по вопросам организации деятельности ШСП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Подготовка методических материалов, памяток, буклетов для учащихся, педагогов, родителей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Размещение информации  в Уголке профилактики, на сайте школы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908720"/>
            <a:ext cx="8183880" cy="4608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Информационно  - просветительское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обучающимися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беседы на классных часах на темы «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конфликт, способы его преодоления», «Для чего в школе нужна Школьная служба примирения», «Медиатор – это круто!»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 и групповые беседы, направленные на раннее выявление и предупреждение школьных конфликтов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692696"/>
            <a:ext cx="8183880" cy="4680520"/>
          </a:xfrm>
        </p:spPr>
        <p:txBody>
          <a:bodyPr/>
          <a:lstStyle/>
          <a:p>
            <a:pPr>
              <a:buNone/>
            </a:pPr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родителями: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организованы беседы на общешкольных и классных собраниях на тему «</a:t>
            </a: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такое школьная служба примирения, для чего она нужна в школе»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Индивидуальное консультирование по вопросам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родительских отношений, семейных конфликтов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836712"/>
            <a:ext cx="8183880" cy="4824536"/>
          </a:xfrm>
        </p:spPr>
        <p:txBody>
          <a:bodyPr/>
          <a:lstStyle/>
          <a:p>
            <a:pPr>
              <a:buNone/>
            </a:pPr>
            <a:endParaRPr lang="ru-RU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педагогами: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информирование  педагогический коллектив о создании школьной службы примирения, ее целях и задачах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Индивидуальное и групповое консультирование по вопросам предотвращения конфликтов в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–подростковой среде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692696"/>
            <a:ext cx="8183880" cy="4392488"/>
          </a:xfrm>
        </p:spPr>
        <p:txBody>
          <a:bodyPr/>
          <a:lstStyle/>
          <a:p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3 -  </a:t>
            </a:r>
            <a:r>
              <a:rPr lang="ru-RU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восстановительно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медиативное  (реализация восстановительных программ)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курса 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тренинговых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занятий   «Навыки медиатора»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обращениями обучающихся, педагогов, родителей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Проведение программ примирения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http://www.86kamsch-okt.edusite.ru/images/poryadokobrashaeniyavshs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568952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556792"/>
            <a:ext cx="8183880" cy="3600400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2020 году  была проведена 1 примирительная процедура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 запросу учащихся, причина – межличностный конфликт  (заключен примирительный договор),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ushkola.edusite.ru/images/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768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xn----7sbbfp4acilcibgh3ad3a2h5f.xn----7sbadc4eir.xn--p1ai/wp-content/uploads/2019/01/slaj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-54768"/>
            <a:ext cx="7920880" cy="6912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21744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Дата создания Школьной службы примирения  МАОУ СОШ №170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(далее ШСП) – сентябрь 2017г.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  ШСП   МАОУ СОШ №170:</a:t>
            </a:r>
          </a:p>
          <a:p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Куратор ШСП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Бокай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Ольга Александровна    (заместитель директора)</a:t>
            </a:r>
          </a:p>
          <a:p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 ШСП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Шульгин Георгий Борисович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(школьный педагог – психолог)</a:t>
            </a:r>
          </a:p>
          <a:p>
            <a:r>
              <a:rPr lang="ru-RU" sz="24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педагога,  обучающиеся  9 классов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Правовой основой</a:t>
            </a:r>
            <a:r>
              <a: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создания и деятельности школьной службы примирения являются: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rmAutofit fontScale="85000" lnSpcReduction="20000"/>
          </a:bodyPr>
          <a:lstStyle/>
          <a:p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Конституция </a:t>
            </a: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Российской Федерации;</a:t>
            </a:r>
          </a:p>
          <a:p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Гражданский </a:t>
            </a: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кодекс Российской Федерации;</a:t>
            </a:r>
          </a:p>
          <a:p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Семейный кодекс Российской Федерации;</a:t>
            </a:r>
          </a:p>
          <a:p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от 24 июля 1998 г. № 124-ФЗ «Об основных гарантиях прав ребенка в Российской Федерации»;</a:t>
            </a:r>
          </a:p>
          <a:p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 декабря 2012 г. № 273-ФЗ «Об образовании в Российской Федерации»;</a:t>
            </a:r>
          </a:p>
          <a:p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Конвенция </a:t>
            </a: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ООН о правах ребенка (резолюция Генеральной Ассамблеи ООН от 20 ноября 1989 г.);</a:t>
            </a:r>
          </a:p>
          <a:p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2010 г. № 193-ФЗ «Об альтернативной процедуре урегулирования споров с участием посредника (процедуре медиации)».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65618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Документация, регламентирующая деятельность ШСП  МАОУ СОШ №170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435334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директора о создании ШСП 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Положение о ШСП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работы ШСП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Журнал регистрации конфликтных ситуаций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Примирительный договор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Основная цель  деятельности ШСП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485740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 в школе благополучного, гуманного и безопасного образовательного пространства  для полноценного развития и социализации детей и подростков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 системы защиты, помощи и обеспечения гарантий прав и интересов обучающихся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 участников образовательного процесса навыков конструктивного поведения в конфликтных ситуациях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реализации данной цели перед ШСП были поставлены следующие практические задачи: 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4785395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проведение информационно - просветительской работы среди обучающихся, их родителей и педагогов;</a:t>
            </a:r>
          </a:p>
          <a:p>
            <a:r>
              <a:rPr lang="ru-RU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обучение школьников цивилизованным методам урегулирования конфликтов и споров в целях формирования навыков конструктивного решения конфликтов, ненасильственных стратегий поведения; </a:t>
            </a:r>
          </a:p>
          <a:p>
            <a:r>
              <a:rPr lang="ru-RU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проведение восстановительных программ с целью разрешения разнообразных и разнонаправленных конфликтов, возникающих в образовательной организации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school276.ru/tinybrowser/fulls/images/photo/2019/08/screenshot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-315416"/>
            <a:ext cx="5904656" cy="77559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276872"/>
            <a:ext cx="8183880" cy="3312368"/>
          </a:xfrm>
        </p:spPr>
        <p:txBody>
          <a:bodyPr>
            <a:noAutofit/>
          </a:bodyPr>
          <a:lstStyle/>
          <a:p>
            <a:pPr lvl="0"/>
            <a:r>
              <a:rPr lang="ru-RU" sz="24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Отсутствие (снижение) количества   правонарушений, преступлений, совершенными обучающихся ОУ </a:t>
            </a:r>
            <a:br>
              <a:rPr lang="ru-RU" sz="24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Уменьшение числа детей, склонных к отклоняющемуся поведению, употреблению ПАВ</a:t>
            </a:r>
            <a:br>
              <a:rPr lang="ru-RU" sz="24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Снижение уровня конфликтности в образовательном пространстве школы</a:t>
            </a:r>
            <a:br>
              <a:rPr lang="ru-RU" sz="24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уровня социально – правовой  компетентности субъектов образовательного процесса в вопросах урегулирования конфликтов</a:t>
            </a:r>
            <a:endParaRPr lang="ru-RU" sz="2400" b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836712"/>
            <a:ext cx="8183880" cy="1584176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ru-RU" sz="7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анализа работы ШСП были выделены основные критерии эффективности деятельности службы, а именно:</a:t>
            </a:r>
            <a:endParaRPr lang="ru-RU" sz="7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</TotalTime>
  <Words>615</Words>
  <Application>Microsoft Office PowerPoint</Application>
  <PresentationFormat>Экран (4:3)</PresentationFormat>
  <Paragraphs>54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Times New Roman</vt:lpstr>
      <vt:lpstr>Verdana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Правовой основой создания и деятельности школьной службы примирения являются: </vt:lpstr>
      <vt:lpstr>Документация, регламентирующая деятельность ШСП  МАОУ СОШ №170</vt:lpstr>
      <vt:lpstr>Основная цель  деятельности ШСП</vt:lpstr>
      <vt:lpstr>Для реализации данной цели перед ШСП были поставлены следующие практические задачи:  </vt:lpstr>
      <vt:lpstr>Презентация PowerPoint</vt:lpstr>
      <vt:lpstr>- Отсутствие (снижение) количества   правонарушений, преступлений, совершенными обучающихся ОУ  - Уменьшение числа детей, склонных к отклоняющемуся поведению, употреблению ПАВ - Снижение уровня конфликтности в образовательном пространстве школы - Повышение уровня социально – правовой  компетентности субъектов образовательного процесса в вопросах урегулирования конфликтов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ШСП</dc:title>
  <dc:creator>user</dc:creator>
  <cp:lastModifiedBy>Завучи</cp:lastModifiedBy>
  <cp:revision>68</cp:revision>
  <dcterms:created xsi:type="dcterms:W3CDTF">2020-02-18T17:16:41Z</dcterms:created>
  <dcterms:modified xsi:type="dcterms:W3CDTF">2021-10-20T12:14:54Z</dcterms:modified>
</cp:coreProperties>
</file>