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9E82782-0EF6-4603-B508-F67291A6DF0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0337486-E653-488F-A921-56CDA2BE2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2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782-0EF6-4603-B508-F67291A6DF0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7486-E653-488F-A921-56CDA2BE2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40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782-0EF6-4603-B508-F67291A6DF0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7486-E653-488F-A921-56CDA2BE2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96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782-0EF6-4603-B508-F67291A6DF0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7486-E653-488F-A921-56CDA2BE2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3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782-0EF6-4603-B508-F67291A6DF0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7486-E653-488F-A921-56CDA2BE2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782-0EF6-4603-B508-F67291A6DF0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7486-E653-488F-A921-56CDA2BE2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782-0EF6-4603-B508-F67291A6DF0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7486-E653-488F-A921-56CDA2BE2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73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782-0EF6-4603-B508-F67291A6DF0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7486-E653-488F-A921-56CDA2BE2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20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782-0EF6-4603-B508-F67291A6DF0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7486-E653-488F-A921-56CDA2BE2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75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782-0EF6-4603-B508-F67291A6DF0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0337486-E653-488F-A921-56CDA2BE2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0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9E82782-0EF6-4603-B508-F67291A6DF0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0337486-E653-488F-A921-56CDA2BE2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550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9E82782-0EF6-4603-B508-F67291A6DF0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0337486-E653-488F-A921-56CDA2BE2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36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39F66ED-CCA9-4F62-9A81-687A2FBB6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376951"/>
              </p:ext>
            </p:extLst>
          </p:nvPr>
        </p:nvGraphicFramePr>
        <p:xfrm>
          <a:off x="2039949" y="1664347"/>
          <a:ext cx="8873690" cy="4588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835">
                  <a:extLst>
                    <a:ext uri="{9D8B030D-6E8A-4147-A177-3AD203B41FA5}">
                      <a16:colId xmlns:a16="http://schemas.microsoft.com/office/drawing/2014/main" val="10943262"/>
                    </a:ext>
                  </a:extLst>
                </a:gridCol>
                <a:gridCol w="633835">
                  <a:extLst>
                    <a:ext uri="{9D8B030D-6E8A-4147-A177-3AD203B41FA5}">
                      <a16:colId xmlns:a16="http://schemas.microsoft.com/office/drawing/2014/main" val="3064761148"/>
                    </a:ext>
                  </a:extLst>
                </a:gridCol>
                <a:gridCol w="633835">
                  <a:extLst>
                    <a:ext uri="{9D8B030D-6E8A-4147-A177-3AD203B41FA5}">
                      <a16:colId xmlns:a16="http://schemas.microsoft.com/office/drawing/2014/main" val="3470989495"/>
                    </a:ext>
                  </a:extLst>
                </a:gridCol>
                <a:gridCol w="688830">
                  <a:extLst>
                    <a:ext uri="{9D8B030D-6E8A-4147-A177-3AD203B41FA5}">
                      <a16:colId xmlns:a16="http://schemas.microsoft.com/office/drawing/2014/main" val="265099169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val="2470857595"/>
                    </a:ext>
                  </a:extLst>
                </a:gridCol>
                <a:gridCol w="633835">
                  <a:extLst>
                    <a:ext uri="{9D8B030D-6E8A-4147-A177-3AD203B41FA5}">
                      <a16:colId xmlns:a16="http://schemas.microsoft.com/office/drawing/2014/main" val="1845421415"/>
                    </a:ext>
                  </a:extLst>
                </a:gridCol>
                <a:gridCol w="633835">
                  <a:extLst>
                    <a:ext uri="{9D8B030D-6E8A-4147-A177-3AD203B41FA5}">
                      <a16:colId xmlns:a16="http://schemas.microsoft.com/office/drawing/2014/main" val="4283435592"/>
                    </a:ext>
                  </a:extLst>
                </a:gridCol>
                <a:gridCol w="633835">
                  <a:extLst>
                    <a:ext uri="{9D8B030D-6E8A-4147-A177-3AD203B41FA5}">
                      <a16:colId xmlns:a16="http://schemas.microsoft.com/office/drawing/2014/main" val="3427412669"/>
                    </a:ext>
                  </a:extLst>
                </a:gridCol>
                <a:gridCol w="633835">
                  <a:extLst>
                    <a:ext uri="{9D8B030D-6E8A-4147-A177-3AD203B41FA5}">
                      <a16:colId xmlns:a16="http://schemas.microsoft.com/office/drawing/2014/main" val="396977736"/>
                    </a:ext>
                  </a:extLst>
                </a:gridCol>
                <a:gridCol w="633835">
                  <a:extLst>
                    <a:ext uri="{9D8B030D-6E8A-4147-A177-3AD203B41FA5}">
                      <a16:colId xmlns:a16="http://schemas.microsoft.com/office/drawing/2014/main" val="239736178"/>
                    </a:ext>
                  </a:extLst>
                </a:gridCol>
                <a:gridCol w="633835">
                  <a:extLst>
                    <a:ext uri="{9D8B030D-6E8A-4147-A177-3AD203B41FA5}">
                      <a16:colId xmlns:a16="http://schemas.microsoft.com/office/drawing/2014/main" val="4195338965"/>
                    </a:ext>
                  </a:extLst>
                </a:gridCol>
                <a:gridCol w="633835">
                  <a:extLst>
                    <a:ext uri="{9D8B030D-6E8A-4147-A177-3AD203B41FA5}">
                      <a16:colId xmlns:a16="http://schemas.microsoft.com/office/drawing/2014/main" val="3815156647"/>
                    </a:ext>
                  </a:extLst>
                </a:gridCol>
                <a:gridCol w="633835">
                  <a:extLst>
                    <a:ext uri="{9D8B030D-6E8A-4147-A177-3AD203B41FA5}">
                      <a16:colId xmlns:a16="http://schemas.microsoft.com/office/drawing/2014/main" val="914376043"/>
                    </a:ext>
                  </a:extLst>
                </a:gridCol>
                <a:gridCol w="633835">
                  <a:extLst>
                    <a:ext uri="{9D8B030D-6E8A-4147-A177-3AD203B41FA5}">
                      <a16:colId xmlns:a16="http://schemas.microsoft.com/office/drawing/2014/main" val="2719164676"/>
                    </a:ext>
                  </a:extLst>
                </a:gridCol>
              </a:tblGrid>
              <a:tr h="929747">
                <a:tc>
                  <a:txBody>
                    <a:bodyPr/>
                    <a:lstStyle/>
                    <a:p>
                      <a:endParaRPr lang="ru-RU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438515"/>
                  </a:ext>
                </a:extLst>
              </a:tr>
              <a:tr h="914757"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3233175"/>
                  </a:ext>
                </a:extLst>
              </a:tr>
              <a:tr h="914757"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617587"/>
                  </a:ext>
                </a:extLst>
              </a:tr>
              <a:tr h="914757"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1824302"/>
                  </a:ext>
                </a:extLst>
              </a:tr>
              <a:tr h="914757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340140"/>
                  </a:ext>
                </a:extLst>
              </a:tr>
            </a:tbl>
          </a:graphicData>
        </a:graphic>
      </p:graphicFrame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11B286A-B3AB-4C8B-9BFD-16B6CAB42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4045" y="4588677"/>
            <a:ext cx="6621414" cy="818129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Ю Б  О  В  Ь 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7325E118-43E1-4D10-9AAD-34A83129C596}"/>
              </a:ext>
            </a:extLst>
          </p:cNvPr>
          <p:cNvSpPr txBox="1">
            <a:spLocks/>
          </p:cNvSpPr>
          <p:nvPr/>
        </p:nvSpPr>
        <p:spPr>
          <a:xfrm>
            <a:off x="3341300" y="2725014"/>
            <a:ext cx="6746905" cy="818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 О  Д  И  Т  Е  Л И 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4A51ECA-250E-49D7-A333-16AF80BDEF4A}"/>
              </a:ext>
            </a:extLst>
          </p:cNvPr>
          <p:cNvSpPr txBox="1">
            <a:spLocks/>
          </p:cNvSpPr>
          <p:nvPr/>
        </p:nvSpPr>
        <p:spPr>
          <a:xfrm>
            <a:off x="5268329" y="3632606"/>
            <a:ext cx="4537512" cy="818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 О М  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C82F83F0-F2FE-470C-8A88-26654D203EFA}"/>
              </a:ext>
            </a:extLst>
          </p:cNvPr>
          <p:cNvSpPr txBox="1">
            <a:spLocks/>
          </p:cNvSpPr>
          <p:nvPr/>
        </p:nvSpPr>
        <p:spPr>
          <a:xfrm>
            <a:off x="6550502" y="1839179"/>
            <a:ext cx="4537512" cy="818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Ч  А  С  Т  Ь  Е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8FDC0EE-666D-4555-88BB-6FDAEA54089C}"/>
              </a:ext>
            </a:extLst>
          </p:cNvPr>
          <p:cNvSpPr txBox="1">
            <a:spLocks/>
          </p:cNvSpPr>
          <p:nvPr/>
        </p:nvSpPr>
        <p:spPr>
          <a:xfrm>
            <a:off x="2194969" y="5468846"/>
            <a:ext cx="7262349" cy="818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 Р  А Д  И  Ц И  Я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67E5E89D-2D75-433A-A708-03B1776D396F}"/>
              </a:ext>
            </a:extLst>
          </p:cNvPr>
          <p:cNvSpPr txBox="1">
            <a:spLocks/>
          </p:cNvSpPr>
          <p:nvPr/>
        </p:nvSpPr>
        <p:spPr>
          <a:xfrm>
            <a:off x="1288632" y="604878"/>
            <a:ext cx="4537512" cy="818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Эмоция, которая означает удовлетворённость своей жизнью.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D46C7F6B-D6BE-4842-ADF3-0E5CEAB2F29D}"/>
              </a:ext>
            </a:extLst>
          </p:cNvPr>
          <p:cNvSpPr txBox="1">
            <a:spLocks/>
          </p:cNvSpPr>
          <p:nvPr/>
        </p:nvSpPr>
        <p:spPr>
          <a:xfrm>
            <a:off x="961449" y="708276"/>
            <a:ext cx="4537512" cy="818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Ближайшие родственники человека, составляющие основу его семьи.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EE0802BF-DD89-4FF9-A1EA-ECF465E79785}"/>
              </a:ext>
            </a:extLst>
          </p:cNvPr>
          <p:cNvSpPr txBox="1">
            <a:spLocks/>
          </p:cNvSpPr>
          <p:nvPr/>
        </p:nvSpPr>
        <p:spPr>
          <a:xfrm>
            <a:off x="581825" y="1056887"/>
            <a:ext cx="5132513" cy="927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Место, где мы окружены любовью и заботой. 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52259D7A-D0DE-42C8-A62C-58613B03621E}"/>
              </a:ext>
            </a:extLst>
          </p:cNvPr>
          <p:cNvSpPr txBox="1">
            <a:spLocks/>
          </p:cNvSpPr>
          <p:nvPr/>
        </p:nvSpPr>
        <p:spPr>
          <a:xfrm>
            <a:off x="541996" y="1083800"/>
            <a:ext cx="6322465" cy="927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Чувство, свойственное человеку, глубокая привязанность к другому человеку. 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3D3A3040-52D8-45AF-AE42-502E2B821523}"/>
              </a:ext>
            </a:extLst>
          </p:cNvPr>
          <p:cNvSpPr txBox="1">
            <a:spLocks/>
          </p:cNvSpPr>
          <p:nvPr/>
        </p:nvSpPr>
        <p:spPr>
          <a:xfrm>
            <a:off x="367621" y="1555753"/>
            <a:ext cx="6322465" cy="927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Обычай, передающийся из поколение в поколение.</a:t>
            </a:r>
          </a:p>
        </p:txBody>
      </p:sp>
    </p:spTree>
    <p:extLst>
      <p:ext uri="{BB962C8B-B14F-4D97-AF65-F5344CB8AC3E}">
        <p14:creationId xmlns:p14="http://schemas.microsoft.com/office/powerpoint/2010/main" val="177204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70EF1-4EBB-4D0E-9DE9-0473E0E0A6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40FC61-82B2-49F4-A7E3-59FE72EE36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414D0523-40C6-4349-B44E-CC320A31A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919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86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14A09-8252-4D94-A446-5B18A91EF2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87ABE1-13D9-40CE-A346-49099A3C97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4ED3C6-0708-4B3C-80AC-5913054D6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61" t="16391" r="13922" b="10092"/>
          <a:stretch/>
        </p:blipFill>
        <p:spPr>
          <a:xfrm>
            <a:off x="0" y="0"/>
            <a:ext cx="12192000" cy="686728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46DAEE-2142-49FB-95C0-8FCC9DC8A47C}"/>
              </a:ext>
            </a:extLst>
          </p:cNvPr>
          <p:cNvSpPr/>
          <p:nvPr/>
        </p:nvSpPr>
        <p:spPr>
          <a:xfrm>
            <a:off x="192947" y="302004"/>
            <a:ext cx="4244829" cy="1291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9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B01C4-F5FB-443E-84BF-2AE1C37D1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557" y="1560786"/>
            <a:ext cx="11769753" cy="4613922"/>
          </a:xfrm>
        </p:spPr>
        <p:txBody>
          <a:bodyPr/>
          <a:lstStyle/>
          <a:p>
            <a:pPr lvl="0">
              <a:lnSpc>
                <a:spcPct val="107000"/>
              </a:lnSpc>
            </a:pP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Подготовьте краткий пересказ, о чём повествуется в рассказе?</a:t>
            </a:r>
            <a:b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Озаглавьте текст.</a:t>
            </a: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семейные ценности представлены в рассказе?</a:t>
            </a: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932A6B-0D56-4143-8709-7DA581550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1519" y="465386"/>
            <a:ext cx="9228201" cy="1645920"/>
          </a:xfrm>
        </p:spPr>
        <p:txBody>
          <a:bodyPr>
            <a:normAutofit/>
          </a:bodyPr>
          <a:lstStyle/>
          <a:p>
            <a:pPr algn="ctr"/>
            <a:r>
              <a:rPr lang="ru-RU" sz="6000" b="1" u="sng" dirty="0">
                <a:solidFill>
                  <a:schemeClr val="tx1"/>
                </a:solidFill>
              </a:rPr>
              <a:t>План работы</a:t>
            </a:r>
            <a:endParaRPr lang="ru-RU" sz="60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6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F531F-2557-4F55-9BEC-03382B3EC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778" y="21284"/>
            <a:ext cx="9377667" cy="1645921"/>
          </a:xfrm>
        </p:spPr>
        <p:txBody>
          <a:bodyPr/>
          <a:lstStyle/>
          <a:p>
            <a:r>
              <a:rPr lang="ru-RU" sz="5400" b="1" dirty="0">
                <a:solidFill>
                  <a:schemeClr val="tx1"/>
                </a:solidFill>
              </a:rPr>
              <a:t>1. «Самые ласковые руки»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2BA96A-6274-4C8D-A51C-3CAB165D43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CAB2934-1D7C-44A7-B775-B84F0A70367D}"/>
              </a:ext>
            </a:extLst>
          </p:cNvPr>
          <p:cNvSpPr txBox="1">
            <a:spLocks/>
          </p:cNvSpPr>
          <p:nvPr/>
        </p:nvSpPr>
        <p:spPr>
          <a:xfrm>
            <a:off x="589846" y="2054374"/>
            <a:ext cx="7284264" cy="16459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chemeClr val="tx1"/>
                </a:solidFill>
              </a:rPr>
              <a:t>3. «Седьмая дочь»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862338C-E0DB-41AC-A305-2B9C59964D8D}"/>
              </a:ext>
            </a:extLst>
          </p:cNvPr>
          <p:cNvSpPr txBox="1">
            <a:spLocks/>
          </p:cNvSpPr>
          <p:nvPr/>
        </p:nvSpPr>
        <p:spPr>
          <a:xfrm>
            <a:off x="567451" y="1033187"/>
            <a:ext cx="7284264" cy="16459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chemeClr val="tx1"/>
                </a:solidFill>
              </a:rPr>
              <a:t>2. «Бабушка отдыхает»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04BC020-B92C-4375-87E5-20805EBFDD77}"/>
              </a:ext>
            </a:extLst>
          </p:cNvPr>
          <p:cNvSpPr txBox="1">
            <a:spLocks/>
          </p:cNvSpPr>
          <p:nvPr/>
        </p:nvSpPr>
        <p:spPr>
          <a:xfrm>
            <a:off x="589846" y="3066277"/>
            <a:ext cx="7284264" cy="16459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chemeClr val="tx1"/>
                </a:solidFill>
              </a:rPr>
              <a:t>4. «Сказка о Гусыне»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A68AEDA-E98F-4206-9876-7637D617F982}"/>
              </a:ext>
            </a:extLst>
          </p:cNvPr>
          <p:cNvSpPr txBox="1">
            <a:spLocks/>
          </p:cNvSpPr>
          <p:nvPr/>
        </p:nvSpPr>
        <p:spPr>
          <a:xfrm>
            <a:off x="589846" y="4017933"/>
            <a:ext cx="7284264" cy="16459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chemeClr val="tx1"/>
                </a:solidFill>
              </a:rPr>
              <a:t>5. «Кто кого ведёт домой»</a:t>
            </a:r>
          </a:p>
        </p:txBody>
      </p:sp>
    </p:spTree>
    <p:extLst>
      <p:ext uri="{BB962C8B-B14F-4D97-AF65-F5344CB8AC3E}">
        <p14:creationId xmlns:p14="http://schemas.microsoft.com/office/powerpoint/2010/main" val="227739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FDB74-FD77-4B39-A88B-4C883D4F3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595" y="1899080"/>
            <a:ext cx="4107293" cy="192024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Семейные ценности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5A78AF-F99A-4E0F-A59D-A34AF0C39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EE92FD-3102-40E1-8E00-549EE53917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56" b="91481" l="30521" r="74323">
                        <a14:foregroundMark x1="40365" y1="52130" x2="45365" y2="44630"/>
                        <a14:foregroundMark x1="45365" y1="44630" x2="45833" y2="53704"/>
                        <a14:foregroundMark x1="45833" y1="53704" x2="47865" y2="50926"/>
                        <a14:foregroundMark x1="46250" y1="46019" x2="38229" y2="34167"/>
                        <a14:foregroundMark x1="38229" y1="34167" x2="38333" y2="41204"/>
                        <a14:foregroundMark x1="38333" y1="41204" x2="38750" y2="41574"/>
                        <a14:foregroundMark x1="45469" y1="41944" x2="45156" y2="41852"/>
                        <a14:foregroundMark x1="43698" y1="37315" x2="47500" y2="42870"/>
                        <a14:foregroundMark x1="47500" y1="42870" x2="47552" y2="42778"/>
                        <a14:foregroundMark x1="44427" y1="40000" x2="45573" y2="43426"/>
                        <a14:foregroundMark x1="42813" y1="41389" x2="46667" y2="43148"/>
                        <a14:foregroundMark x1="46667" y1="43148" x2="45156" y2="40278"/>
                        <a14:foregroundMark x1="43333" y1="43889" x2="47188" y2="41481"/>
                        <a14:foregroundMark x1="47188" y1="41481" x2="44688" y2="33056"/>
                        <a14:foregroundMark x1="44688" y1="33056" x2="44115" y2="23333"/>
                        <a14:foregroundMark x1="44115" y1="23333" x2="49010" y2="20648"/>
                        <a14:foregroundMark x1="49010" y1="20648" x2="51615" y2="27963"/>
                        <a14:foregroundMark x1="51615" y1="27963" x2="51250" y2="35000"/>
                        <a14:foregroundMark x1="51250" y1="35000" x2="48594" y2="43704"/>
                        <a14:foregroundMark x1="38854" y1="34722" x2="38125" y2="44444"/>
                        <a14:foregroundMark x1="46771" y1="57963" x2="39688" y2="58519"/>
                        <a14:foregroundMark x1="39688" y1="58519" x2="35208" y2="56481"/>
                        <a14:foregroundMark x1="35208" y1="56481" x2="44896" y2="54074"/>
                        <a14:foregroundMark x1="44896" y1="54074" x2="47760" y2="55000"/>
                        <a14:foregroundMark x1="52135" y1="60185" x2="49740" y2="65741"/>
                        <a14:foregroundMark x1="49740" y1="65741" x2="50990" y2="72593"/>
                        <a14:foregroundMark x1="50990" y1="72593" x2="58333" y2="59167"/>
                        <a14:foregroundMark x1="58333" y1="59167" x2="57448" y2="44074"/>
                        <a14:foregroundMark x1="57448" y1="44074" x2="49688" y2="33796"/>
                        <a14:foregroundMark x1="49688" y1="33796" x2="50104" y2="30370"/>
                        <a14:foregroundMark x1="50990" y1="63148" x2="48646" y2="53611"/>
                        <a14:foregroundMark x1="48646" y1="53611" x2="46510" y2="63981"/>
                        <a14:foregroundMark x1="46510" y1="63981" x2="46510" y2="63333"/>
                        <a14:foregroundMark x1="45417" y1="60926" x2="39271" y2="76204"/>
                        <a14:foregroundMark x1="39271" y1="76204" x2="38958" y2="76574"/>
                        <a14:foregroundMark x1="51458" y1="72407" x2="52031" y2="80093"/>
                        <a14:foregroundMark x1="52031" y1="80093" x2="51667" y2="84444"/>
                        <a14:foregroundMark x1="60573" y1="64352" x2="62552" y2="71481"/>
                        <a14:foregroundMark x1="62552" y1="71481" x2="62344" y2="71667"/>
                        <a14:foregroundMark x1="55573" y1="60926" x2="59062" y2="66481"/>
                        <a14:foregroundMark x1="59062" y1="66481" x2="70729" y2="67778"/>
                        <a14:foregroundMark x1="72240" y1="66019" x2="63073" y2="44907"/>
                        <a14:foregroundMark x1="58333" y1="30185" x2="58021" y2="26296"/>
                        <a14:foregroundMark x1="61458" y1="33889" x2="62240" y2="26852"/>
                        <a14:foregroundMark x1="62240" y1="26852" x2="56979" y2="26296"/>
                        <a14:foregroundMark x1="56979" y1="26296" x2="55260" y2="28148"/>
                        <a14:foregroundMark x1="41510" y1="49907" x2="30833" y2="48056"/>
                        <a14:foregroundMark x1="30833" y1="48056" x2="30521" y2="56574"/>
                        <a14:foregroundMark x1="30521" y1="56574" x2="34740" y2="61574"/>
                        <a14:foregroundMark x1="34740" y1="61574" x2="38281" y2="60556"/>
                        <a14:foregroundMark x1="68281" y1="69259" x2="71667" y2="82685"/>
                        <a14:foregroundMark x1="71667" y1="82685" x2="74323" y2="88241"/>
                        <a14:foregroundMark x1="74323" y1="88241" x2="74063" y2="87315"/>
                        <a14:foregroundMark x1="36250" y1="30370" x2="35208" y2="39259"/>
                        <a14:foregroundMark x1="74167" y1="86481" x2="70521" y2="91481"/>
                        <a14:foregroundMark x1="46719" y1="33056" x2="46667" y2="37407"/>
                        <a14:backgroundMark x1="46019" y1="37965" x2="45658" y2="38166"/>
                        <a14:backgroundMark x1="46354" y1="37778" x2="46233" y2="37845"/>
                      </a14:backgroundRemoval>
                    </a14:imgEffect>
                  </a14:imgLayer>
                </a14:imgProps>
              </a:ext>
            </a:extLst>
          </a:blip>
          <a:srcRect l="25803" t="14657" r="22110" b="6789"/>
          <a:stretch/>
        </p:blipFill>
        <p:spPr>
          <a:xfrm rot="1907560">
            <a:off x="470306" y="141276"/>
            <a:ext cx="3487761" cy="29587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1386E7-562E-413F-94F7-DEEFFD0E2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56" b="91481" l="30521" r="74323">
                        <a14:foregroundMark x1="40365" y1="52130" x2="45365" y2="44630"/>
                        <a14:foregroundMark x1="45365" y1="44630" x2="45833" y2="53704"/>
                        <a14:foregroundMark x1="45833" y1="53704" x2="47865" y2="50926"/>
                        <a14:foregroundMark x1="46250" y1="46019" x2="38229" y2="34167"/>
                        <a14:foregroundMark x1="38229" y1="34167" x2="38333" y2="41204"/>
                        <a14:foregroundMark x1="38333" y1="41204" x2="38750" y2="41574"/>
                        <a14:foregroundMark x1="45469" y1="41944" x2="45156" y2="41852"/>
                        <a14:foregroundMark x1="43698" y1="37315" x2="47500" y2="42870"/>
                        <a14:foregroundMark x1="47500" y1="42870" x2="47552" y2="42778"/>
                        <a14:foregroundMark x1="44427" y1="40000" x2="45573" y2="43426"/>
                        <a14:foregroundMark x1="42813" y1="41389" x2="46667" y2="43148"/>
                        <a14:foregroundMark x1="46667" y1="43148" x2="45156" y2="40278"/>
                        <a14:foregroundMark x1="43333" y1="43889" x2="47188" y2="41481"/>
                        <a14:foregroundMark x1="47188" y1="41481" x2="44688" y2="33056"/>
                        <a14:foregroundMark x1="44688" y1="33056" x2="44115" y2="23333"/>
                        <a14:foregroundMark x1="44115" y1="23333" x2="49010" y2="20648"/>
                        <a14:foregroundMark x1="49010" y1="20648" x2="51615" y2="27963"/>
                        <a14:foregroundMark x1="51615" y1="27963" x2="51250" y2="35000"/>
                        <a14:foregroundMark x1="51250" y1="35000" x2="48594" y2="43704"/>
                        <a14:foregroundMark x1="38854" y1="34722" x2="38125" y2="44444"/>
                        <a14:foregroundMark x1="46771" y1="57963" x2="39688" y2="58519"/>
                        <a14:foregroundMark x1="39688" y1="58519" x2="35208" y2="56481"/>
                        <a14:foregroundMark x1="35208" y1="56481" x2="44896" y2="54074"/>
                        <a14:foregroundMark x1="44896" y1="54074" x2="47760" y2="55000"/>
                        <a14:foregroundMark x1="52135" y1="60185" x2="49740" y2="65741"/>
                        <a14:foregroundMark x1="49740" y1="65741" x2="50990" y2="72593"/>
                        <a14:foregroundMark x1="50990" y1="72593" x2="58333" y2="59167"/>
                        <a14:foregroundMark x1="58333" y1="59167" x2="57448" y2="44074"/>
                        <a14:foregroundMark x1="57448" y1="44074" x2="49688" y2="33796"/>
                        <a14:foregroundMark x1="49688" y1="33796" x2="50104" y2="30370"/>
                        <a14:foregroundMark x1="50990" y1="63148" x2="48646" y2="53611"/>
                        <a14:foregroundMark x1="48646" y1="53611" x2="46510" y2="63981"/>
                        <a14:foregroundMark x1="46510" y1="63981" x2="46510" y2="63333"/>
                        <a14:foregroundMark x1="45417" y1="60926" x2="39271" y2="76204"/>
                        <a14:foregroundMark x1="39271" y1="76204" x2="38958" y2="76574"/>
                        <a14:foregroundMark x1="51458" y1="72407" x2="52031" y2="80093"/>
                        <a14:foregroundMark x1="52031" y1="80093" x2="51667" y2="84444"/>
                        <a14:foregroundMark x1="60573" y1="64352" x2="62552" y2="71481"/>
                        <a14:foregroundMark x1="62552" y1="71481" x2="62344" y2="71667"/>
                        <a14:foregroundMark x1="55573" y1="60926" x2="59062" y2="66481"/>
                        <a14:foregroundMark x1="59062" y1="66481" x2="70729" y2="67778"/>
                        <a14:foregroundMark x1="72240" y1="66019" x2="63073" y2="44907"/>
                        <a14:foregroundMark x1="58333" y1="30185" x2="58021" y2="26296"/>
                        <a14:foregroundMark x1="61458" y1="33889" x2="62240" y2="26852"/>
                        <a14:foregroundMark x1="62240" y1="26852" x2="56979" y2="26296"/>
                        <a14:foregroundMark x1="56979" y1="26296" x2="55260" y2="28148"/>
                        <a14:foregroundMark x1="41510" y1="49907" x2="30833" y2="48056"/>
                        <a14:foregroundMark x1="30833" y1="48056" x2="30521" y2="56574"/>
                        <a14:foregroundMark x1="30521" y1="56574" x2="34740" y2="61574"/>
                        <a14:foregroundMark x1="34740" y1="61574" x2="38281" y2="60556"/>
                        <a14:foregroundMark x1="68281" y1="69259" x2="71667" y2="82685"/>
                        <a14:foregroundMark x1="71667" y1="82685" x2="74323" y2="88241"/>
                        <a14:foregroundMark x1="74323" y1="88241" x2="74063" y2="87315"/>
                        <a14:foregroundMark x1="36250" y1="30370" x2="35208" y2="39259"/>
                        <a14:foregroundMark x1="74167" y1="86481" x2="70521" y2="91481"/>
                        <a14:foregroundMark x1="46719" y1="33056" x2="46667" y2="37407"/>
                        <a14:backgroundMark x1="46019" y1="37965" x2="45658" y2="38166"/>
                        <a14:backgroundMark x1="46354" y1="37778" x2="46233" y2="37845"/>
                      </a14:backgroundRemoval>
                    </a14:imgEffect>
                  </a14:imgLayer>
                </a14:imgProps>
              </a:ext>
            </a:extLst>
          </a:blip>
          <a:srcRect l="25803" t="14657" r="22110" b="6789"/>
          <a:stretch/>
        </p:blipFill>
        <p:spPr>
          <a:xfrm rot="1907560">
            <a:off x="4113794" y="88073"/>
            <a:ext cx="3707802" cy="31453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35A5EF-801A-417E-996F-E01906CF84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56" b="91481" l="30521" r="74323">
                        <a14:foregroundMark x1="40365" y1="52130" x2="45365" y2="44630"/>
                        <a14:foregroundMark x1="45365" y1="44630" x2="45833" y2="53704"/>
                        <a14:foregroundMark x1="45833" y1="53704" x2="47865" y2="50926"/>
                        <a14:foregroundMark x1="46250" y1="46019" x2="38229" y2="34167"/>
                        <a14:foregroundMark x1="38229" y1="34167" x2="38333" y2="41204"/>
                        <a14:foregroundMark x1="38333" y1="41204" x2="38750" y2="41574"/>
                        <a14:foregroundMark x1="45469" y1="41944" x2="45156" y2="41852"/>
                        <a14:foregroundMark x1="43698" y1="37315" x2="47500" y2="42870"/>
                        <a14:foregroundMark x1="47500" y1="42870" x2="47552" y2="42778"/>
                        <a14:foregroundMark x1="44427" y1="40000" x2="45573" y2="43426"/>
                        <a14:foregroundMark x1="42813" y1="41389" x2="46667" y2="43148"/>
                        <a14:foregroundMark x1="46667" y1="43148" x2="45156" y2="40278"/>
                        <a14:foregroundMark x1="43333" y1="43889" x2="47188" y2="41481"/>
                        <a14:foregroundMark x1="47188" y1="41481" x2="44688" y2="33056"/>
                        <a14:foregroundMark x1="44688" y1="33056" x2="44115" y2="23333"/>
                        <a14:foregroundMark x1="44115" y1="23333" x2="49010" y2="20648"/>
                        <a14:foregroundMark x1="49010" y1="20648" x2="51615" y2="27963"/>
                        <a14:foregroundMark x1="51615" y1="27963" x2="51250" y2="35000"/>
                        <a14:foregroundMark x1="51250" y1="35000" x2="48594" y2="43704"/>
                        <a14:foregroundMark x1="38854" y1="34722" x2="38125" y2="44444"/>
                        <a14:foregroundMark x1="46771" y1="57963" x2="39688" y2="58519"/>
                        <a14:foregroundMark x1="39688" y1="58519" x2="35208" y2="56481"/>
                        <a14:foregroundMark x1="35208" y1="56481" x2="44896" y2="54074"/>
                        <a14:foregroundMark x1="44896" y1="54074" x2="47760" y2="55000"/>
                        <a14:foregroundMark x1="52135" y1="60185" x2="49740" y2="65741"/>
                        <a14:foregroundMark x1="49740" y1="65741" x2="50990" y2="72593"/>
                        <a14:foregroundMark x1="50990" y1="72593" x2="58333" y2="59167"/>
                        <a14:foregroundMark x1="58333" y1="59167" x2="57448" y2="44074"/>
                        <a14:foregroundMark x1="57448" y1="44074" x2="49688" y2="33796"/>
                        <a14:foregroundMark x1="49688" y1="33796" x2="50104" y2="30370"/>
                        <a14:foregroundMark x1="50990" y1="63148" x2="48646" y2="53611"/>
                        <a14:foregroundMark x1="48646" y1="53611" x2="46510" y2="63981"/>
                        <a14:foregroundMark x1="46510" y1="63981" x2="46510" y2="63333"/>
                        <a14:foregroundMark x1="45417" y1="60926" x2="39271" y2="76204"/>
                        <a14:foregroundMark x1="39271" y1="76204" x2="38958" y2="76574"/>
                        <a14:foregroundMark x1="51458" y1="72407" x2="52031" y2="80093"/>
                        <a14:foregroundMark x1="52031" y1="80093" x2="51667" y2="84444"/>
                        <a14:foregroundMark x1="60573" y1="64352" x2="62552" y2="71481"/>
                        <a14:foregroundMark x1="62552" y1="71481" x2="62344" y2="71667"/>
                        <a14:foregroundMark x1="55573" y1="60926" x2="59062" y2="66481"/>
                        <a14:foregroundMark x1="59062" y1="66481" x2="70729" y2="67778"/>
                        <a14:foregroundMark x1="72240" y1="66019" x2="63073" y2="44907"/>
                        <a14:foregroundMark x1="58333" y1="30185" x2="58021" y2="26296"/>
                        <a14:foregroundMark x1="61458" y1="33889" x2="62240" y2="26852"/>
                        <a14:foregroundMark x1="62240" y1="26852" x2="56979" y2="26296"/>
                        <a14:foregroundMark x1="56979" y1="26296" x2="55260" y2="28148"/>
                        <a14:foregroundMark x1="41510" y1="49907" x2="30833" y2="48056"/>
                        <a14:foregroundMark x1="30833" y1="48056" x2="30521" y2="56574"/>
                        <a14:foregroundMark x1="30521" y1="56574" x2="34740" y2="61574"/>
                        <a14:foregroundMark x1="34740" y1="61574" x2="38281" y2="60556"/>
                        <a14:foregroundMark x1="68281" y1="69259" x2="71667" y2="82685"/>
                        <a14:foregroundMark x1="71667" y1="82685" x2="74323" y2="88241"/>
                        <a14:foregroundMark x1="74323" y1="88241" x2="74063" y2="87315"/>
                        <a14:foregroundMark x1="36250" y1="30370" x2="35208" y2="39259"/>
                        <a14:foregroundMark x1="74167" y1="86481" x2="70521" y2="91481"/>
                        <a14:foregroundMark x1="46719" y1="33056" x2="46667" y2="37407"/>
                        <a14:backgroundMark x1="46019" y1="37965" x2="45658" y2="38166"/>
                        <a14:backgroundMark x1="46354" y1="37778" x2="46233" y2="37845"/>
                      </a14:backgroundRemoval>
                    </a14:imgEffect>
                  </a14:imgLayer>
                </a14:imgProps>
              </a:ext>
            </a:extLst>
          </a:blip>
          <a:srcRect l="25803" t="14657" r="22110" b="6789"/>
          <a:stretch/>
        </p:blipFill>
        <p:spPr>
          <a:xfrm rot="1907560">
            <a:off x="2662976" y="2727062"/>
            <a:ext cx="3784407" cy="32103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F56D8E-6752-4EB5-A7EF-7A930E9130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56" b="91481" l="30521" r="74323">
                        <a14:foregroundMark x1="40365" y1="52130" x2="45365" y2="44630"/>
                        <a14:foregroundMark x1="45365" y1="44630" x2="45833" y2="53704"/>
                        <a14:foregroundMark x1="45833" y1="53704" x2="47865" y2="50926"/>
                        <a14:foregroundMark x1="46250" y1="46019" x2="38229" y2="34167"/>
                        <a14:foregroundMark x1="38229" y1="34167" x2="38333" y2="41204"/>
                        <a14:foregroundMark x1="38333" y1="41204" x2="38750" y2="41574"/>
                        <a14:foregroundMark x1="45469" y1="41944" x2="45156" y2="41852"/>
                        <a14:foregroundMark x1="43698" y1="37315" x2="47500" y2="42870"/>
                        <a14:foregroundMark x1="47500" y1="42870" x2="47552" y2="42778"/>
                        <a14:foregroundMark x1="44427" y1="40000" x2="45573" y2="43426"/>
                        <a14:foregroundMark x1="42813" y1="41389" x2="46667" y2="43148"/>
                        <a14:foregroundMark x1="46667" y1="43148" x2="45156" y2="40278"/>
                        <a14:foregroundMark x1="43333" y1="43889" x2="47188" y2="41481"/>
                        <a14:foregroundMark x1="47188" y1="41481" x2="44688" y2="33056"/>
                        <a14:foregroundMark x1="44688" y1="33056" x2="44115" y2="23333"/>
                        <a14:foregroundMark x1="44115" y1="23333" x2="49010" y2="20648"/>
                        <a14:foregroundMark x1="49010" y1="20648" x2="51615" y2="27963"/>
                        <a14:foregroundMark x1="51615" y1="27963" x2="51250" y2="35000"/>
                        <a14:foregroundMark x1="51250" y1="35000" x2="48594" y2="43704"/>
                        <a14:foregroundMark x1="38854" y1="34722" x2="38125" y2="44444"/>
                        <a14:foregroundMark x1="46771" y1="57963" x2="39688" y2="58519"/>
                        <a14:foregroundMark x1="39688" y1="58519" x2="35208" y2="56481"/>
                        <a14:foregroundMark x1="35208" y1="56481" x2="44896" y2="54074"/>
                        <a14:foregroundMark x1="44896" y1="54074" x2="47760" y2="55000"/>
                        <a14:foregroundMark x1="52135" y1="60185" x2="49740" y2="65741"/>
                        <a14:foregroundMark x1="49740" y1="65741" x2="50990" y2="72593"/>
                        <a14:foregroundMark x1="50990" y1="72593" x2="58333" y2="59167"/>
                        <a14:foregroundMark x1="58333" y1="59167" x2="57448" y2="44074"/>
                        <a14:foregroundMark x1="57448" y1="44074" x2="49688" y2="33796"/>
                        <a14:foregroundMark x1="49688" y1="33796" x2="50104" y2="30370"/>
                        <a14:foregroundMark x1="50990" y1="63148" x2="48646" y2="53611"/>
                        <a14:foregroundMark x1="48646" y1="53611" x2="46510" y2="63981"/>
                        <a14:foregroundMark x1="46510" y1="63981" x2="46510" y2="63333"/>
                        <a14:foregroundMark x1="45417" y1="60926" x2="39271" y2="76204"/>
                        <a14:foregroundMark x1="39271" y1="76204" x2="38958" y2="76574"/>
                        <a14:foregroundMark x1="51458" y1="72407" x2="52031" y2="80093"/>
                        <a14:foregroundMark x1="52031" y1="80093" x2="51667" y2="84444"/>
                        <a14:foregroundMark x1="60573" y1="64352" x2="62552" y2="71481"/>
                        <a14:foregroundMark x1="62552" y1="71481" x2="62344" y2="71667"/>
                        <a14:foregroundMark x1="55573" y1="60926" x2="59062" y2="66481"/>
                        <a14:foregroundMark x1="59062" y1="66481" x2="70729" y2="67778"/>
                        <a14:foregroundMark x1="72240" y1="66019" x2="63073" y2="44907"/>
                        <a14:foregroundMark x1="58333" y1="30185" x2="58021" y2="26296"/>
                        <a14:foregroundMark x1="61458" y1="33889" x2="62240" y2="26852"/>
                        <a14:foregroundMark x1="62240" y1="26852" x2="56979" y2="26296"/>
                        <a14:foregroundMark x1="56979" y1="26296" x2="55260" y2="28148"/>
                        <a14:foregroundMark x1="41510" y1="49907" x2="30833" y2="48056"/>
                        <a14:foregroundMark x1="30833" y1="48056" x2="30521" y2="56574"/>
                        <a14:foregroundMark x1="30521" y1="56574" x2="34740" y2="61574"/>
                        <a14:foregroundMark x1="34740" y1="61574" x2="38281" y2="60556"/>
                        <a14:foregroundMark x1="68281" y1="69259" x2="71667" y2="82685"/>
                        <a14:foregroundMark x1="71667" y1="82685" x2="74323" y2="88241"/>
                        <a14:foregroundMark x1="74323" y1="88241" x2="74063" y2="87315"/>
                        <a14:foregroundMark x1="36250" y1="30370" x2="35208" y2="39259"/>
                        <a14:foregroundMark x1="74167" y1="86481" x2="70521" y2="91481"/>
                        <a14:foregroundMark x1="46719" y1="33056" x2="46667" y2="37407"/>
                        <a14:backgroundMark x1="46019" y1="37965" x2="45658" y2="38166"/>
                        <a14:backgroundMark x1="46354" y1="37778" x2="46233" y2="37845"/>
                      </a14:backgroundRemoval>
                    </a14:imgEffect>
                  </a14:imgLayer>
                </a14:imgProps>
              </a:ext>
            </a:extLst>
          </a:blip>
          <a:srcRect l="25803" t="14657" r="22110" b="6789"/>
          <a:stretch/>
        </p:blipFill>
        <p:spPr>
          <a:xfrm rot="1907560">
            <a:off x="-214920" y="3245329"/>
            <a:ext cx="3289924" cy="27908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CB1ADE-7B7B-4876-9B95-E69653F71D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56" b="91481" l="30521" r="74323">
                        <a14:foregroundMark x1="40365" y1="52130" x2="45365" y2="44630"/>
                        <a14:foregroundMark x1="45365" y1="44630" x2="45833" y2="53704"/>
                        <a14:foregroundMark x1="45833" y1="53704" x2="47865" y2="50926"/>
                        <a14:foregroundMark x1="46250" y1="46019" x2="38229" y2="34167"/>
                        <a14:foregroundMark x1="38229" y1="34167" x2="38333" y2="41204"/>
                        <a14:foregroundMark x1="38333" y1="41204" x2="38750" y2="41574"/>
                        <a14:foregroundMark x1="45469" y1="41944" x2="45156" y2="41852"/>
                        <a14:foregroundMark x1="43698" y1="37315" x2="47500" y2="42870"/>
                        <a14:foregroundMark x1="47500" y1="42870" x2="47552" y2="42778"/>
                        <a14:foregroundMark x1="44427" y1="40000" x2="45573" y2="43426"/>
                        <a14:foregroundMark x1="42813" y1="41389" x2="46667" y2="43148"/>
                        <a14:foregroundMark x1="46667" y1="43148" x2="45156" y2="40278"/>
                        <a14:foregroundMark x1="43333" y1="43889" x2="47188" y2="41481"/>
                        <a14:foregroundMark x1="47188" y1="41481" x2="44688" y2="33056"/>
                        <a14:foregroundMark x1="44688" y1="33056" x2="44115" y2="23333"/>
                        <a14:foregroundMark x1="44115" y1="23333" x2="49010" y2="20648"/>
                        <a14:foregroundMark x1="49010" y1="20648" x2="51615" y2="27963"/>
                        <a14:foregroundMark x1="51615" y1="27963" x2="51250" y2="35000"/>
                        <a14:foregroundMark x1="51250" y1="35000" x2="48594" y2="43704"/>
                        <a14:foregroundMark x1="38854" y1="34722" x2="38125" y2="44444"/>
                        <a14:foregroundMark x1="46771" y1="57963" x2="39688" y2="58519"/>
                        <a14:foregroundMark x1="39688" y1="58519" x2="35208" y2="56481"/>
                        <a14:foregroundMark x1="35208" y1="56481" x2="44896" y2="54074"/>
                        <a14:foregroundMark x1="44896" y1="54074" x2="47760" y2="55000"/>
                        <a14:foregroundMark x1="52135" y1="60185" x2="49740" y2="65741"/>
                        <a14:foregroundMark x1="49740" y1="65741" x2="50990" y2="72593"/>
                        <a14:foregroundMark x1="50990" y1="72593" x2="58333" y2="59167"/>
                        <a14:foregroundMark x1="58333" y1="59167" x2="57448" y2="44074"/>
                        <a14:foregroundMark x1="57448" y1="44074" x2="49688" y2="33796"/>
                        <a14:foregroundMark x1="49688" y1="33796" x2="50104" y2="30370"/>
                        <a14:foregroundMark x1="50990" y1="63148" x2="48646" y2="53611"/>
                        <a14:foregroundMark x1="48646" y1="53611" x2="46510" y2="63981"/>
                        <a14:foregroundMark x1="46510" y1="63981" x2="46510" y2="63333"/>
                        <a14:foregroundMark x1="45417" y1="60926" x2="39271" y2="76204"/>
                        <a14:foregroundMark x1="39271" y1="76204" x2="38958" y2="76574"/>
                        <a14:foregroundMark x1="51458" y1="72407" x2="52031" y2="80093"/>
                        <a14:foregroundMark x1="52031" y1="80093" x2="51667" y2="84444"/>
                        <a14:foregroundMark x1="60573" y1="64352" x2="62552" y2="71481"/>
                        <a14:foregroundMark x1="62552" y1="71481" x2="62344" y2="71667"/>
                        <a14:foregroundMark x1="55573" y1="60926" x2="59062" y2="66481"/>
                        <a14:foregroundMark x1="59062" y1="66481" x2="70729" y2="67778"/>
                        <a14:foregroundMark x1="72240" y1="66019" x2="63073" y2="44907"/>
                        <a14:foregroundMark x1="58333" y1="30185" x2="58021" y2="26296"/>
                        <a14:foregroundMark x1="61458" y1="33889" x2="62240" y2="26852"/>
                        <a14:foregroundMark x1="62240" y1="26852" x2="56979" y2="26296"/>
                        <a14:foregroundMark x1="56979" y1="26296" x2="55260" y2="28148"/>
                        <a14:foregroundMark x1="41510" y1="49907" x2="30833" y2="48056"/>
                        <a14:foregroundMark x1="30833" y1="48056" x2="30521" y2="56574"/>
                        <a14:foregroundMark x1="30521" y1="56574" x2="34740" y2="61574"/>
                        <a14:foregroundMark x1="34740" y1="61574" x2="38281" y2="60556"/>
                        <a14:foregroundMark x1="68281" y1="69259" x2="71667" y2="82685"/>
                        <a14:foregroundMark x1="71667" y1="82685" x2="74323" y2="88241"/>
                        <a14:foregroundMark x1="74323" y1="88241" x2="74063" y2="87315"/>
                        <a14:foregroundMark x1="36250" y1="30370" x2="35208" y2="39259"/>
                        <a14:foregroundMark x1="74167" y1="86481" x2="70521" y2="91481"/>
                        <a14:foregroundMark x1="46719" y1="33056" x2="46667" y2="37407"/>
                        <a14:backgroundMark x1="46019" y1="37965" x2="45658" y2="38166"/>
                        <a14:backgroundMark x1="46354" y1="37778" x2="46233" y2="37845"/>
                      </a14:backgroundRemoval>
                    </a14:imgEffect>
                  </a14:imgLayer>
                </a14:imgProps>
              </a:ext>
            </a:extLst>
          </a:blip>
          <a:srcRect l="25803" t="14657" r="22110" b="6789"/>
          <a:stretch/>
        </p:blipFill>
        <p:spPr>
          <a:xfrm rot="1907560">
            <a:off x="5511864" y="3116187"/>
            <a:ext cx="3594391" cy="30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14781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346</TotalTime>
  <Words>160</Words>
  <Application>Microsoft Office PowerPoint</Application>
  <PresentationFormat>Широкоэкранный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 Light</vt:lpstr>
      <vt:lpstr>Times New Roman</vt:lpstr>
      <vt:lpstr>Метрополия</vt:lpstr>
      <vt:lpstr>Презентация PowerPoint</vt:lpstr>
      <vt:lpstr>Презентация PowerPoint</vt:lpstr>
      <vt:lpstr>Презентация PowerPoint</vt:lpstr>
      <vt:lpstr>1. Подготовьте краткий пересказ, о чём повествуется в рассказе? 2. Озаглавьте текст. 3. Какие семейные ценности представлены в рассказе? </vt:lpstr>
      <vt:lpstr>1. «Самые ласковые руки»</vt:lpstr>
      <vt:lpstr>Семейные ценности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2024-10-10T04:07:13Z</dcterms:created>
  <dcterms:modified xsi:type="dcterms:W3CDTF">2024-10-13T16:43:02Z</dcterms:modified>
</cp:coreProperties>
</file>