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0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31" y="0"/>
            <a:ext cx="9024969" cy="67687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46687" cy="69350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88440" y="142852"/>
            <a:ext cx="9532439" cy="714932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635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580064" cy="71850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8453"/>
            <a:ext cx="9341937" cy="70064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46687" cy="69350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908" y="0"/>
            <a:ext cx="9532439" cy="71493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142852"/>
            <a:ext cx="9151437" cy="6863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</TotalTime>
  <Words>0</Words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Goha</dc:creator>
  <cp:lastModifiedBy>Гоха</cp:lastModifiedBy>
  <cp:revision>40</cp:revision>
  <dcterms:created xsi:type="dcterms:W3CDTF">2021-05-30T13:55:48Z</dcterms:created>
  <dcterms:modified xsi:type="dcterms:W3CDTF">2021-05-31T22:37:00Z</dcterms:modified>
</cp:coreProperties>
</file>